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/>
    <p:restoredTop sz="94678"/>
  </p:normalViewPr>
  <p:slideViewPr>
    <p:cSldViewPr snapToGrid="0" snapToObjects="1">
      <p:cViewPr varScale="1">
        <p:scale>
          <a:sx n="122" d="100"/>
          <a:sy n="122" d="100"/>
        </p:scale>
        <p:origin x="11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0" d="100"/>
          <a:sy n="150" d="100"/>
        </p:scale>
        <p:origin x="414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6524698139075652"/>
          <c:y val="5.4927884194925482E-2"/>
          <c:w val="0.33939804227937431"/>
          <c:h val="0.71216243518868527"/>
        </c:manualLayout>
      </c:layout>
      <c:doughnut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Typical workweek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B1E-184C-A008-3759A33089F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B1E-184C-A008-3759A33089F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B1E-184C-A008-3759A33089F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B1E-184C-A008-3759A33089F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B1E-184C-A008-3759A33089F9}"/>
              </c:ext>
            </c:extLst>
          </c:dPt>
          <c:cat>
            <c:strRef>
              <c:f>Blad1!$A$2:$A$5</c:f>
              <c:strCache>
                <c:ptCount val="4"/>
                <c:pt idx="0">
                  <c:v>[Administration 60%]</c:v>
                </c:pt>
                <c:pt idx="1">
                  <c:v>[Managing team 23%]</c:v>
                </c:pt>
                <c:pt idx="2">
                  <c:v>[On the phone 10%]</c:v>
                </c:pt>
                <c:pt idx="3">
                  <c:v>[Planning projects 7%]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B1E-184C-A008-3759A33089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1.9887860653433672E-3"/>
          <c:y val="0.22396148537530264"/>
          <c:w val="0.22483163829775574"/>
          <c:h val="0.426884166834247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da-D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n>
            <a:noFill/>
          </a:ln>
        </a:defRPr>
      </a:pPr>
      <a:endParaRPr lang="da-D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E8D98-5A12-0F4B-82FF-A0770B480373}" type="datetimeFigureOut">
              <a:rPr lang="nl-NL" smtClean="0"/>
              <a:t>15-7-2020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976DE-03A0-EB41-B494-3A5203C1BEF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448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hthoek 65">
            <a:extLst>
              <a:ext uri="{FF2B5EF4-FFF2-40B4-BE49-F238E27FC236}">
                <a16:creationId xmlns:a16="http://schemas.microsoft.com/office/drawing/2014/main" id="{193FE102-7633-3B46-A86A-F8CEDEBEC548}"/>
              </a:ext>
            </a:extLst>
          </p:cNvPr>
          <p:cNvSpPr/>
          <p:nvPr userDrawn="1"/>
        </p:nvSpPr>
        <p:spPr>
          <a:xfrm>
            <a:off x="8031942" y="4806285"/>
            <a:ext cx="3107157" cy="17738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8" name="Afbeelding 67">
            <a:extLst>
              <a:ext uri="{FF2B5EF4-FFF2-40B4-BE49-F238E27FC236}">
                <a16:creationId xmlns:a16="http://schemas.microsoft.com/office/drawing/2014/main" id="{4A076DA1-FB5B-8143-BCCF-AAEC34C1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024"/>
            <a:ext cx="12192000" cy="736600"/>
          </a:xfrm>
          <a:prstGeom prst="rect">
            <a:avLst/>
          </a:prstGeom>
        </p:spPr>
      </p:pic>
      <p:sp>
        <p:nvSpPr>
          <p:cNvPr id="71" name="Rechthoek 70">
            <a:extLst>
              <a:ext uri="{FF2B5EF4-FFF2-40B4-BE49-F238E27FC236}">
                <a16:creationId xmlns:a16="http://schemas.microsoft.com/office/drawing/2014/main" id="{B938C5AA-36A4-C246-93FE-B9CB01EA385A}"/>
              </a:ext>
            </a:extLst>
          </p:cNvPr>
          <p:cNvSpPr/>
          <p:nvPr userDrawn="1"/>
        </p:nvSpPr>
        <p:spPr>
          <a:xfrm>
            <a:off x="697856" y="5985924"/>
            <a:ext cx="3251200" cy="719676"/>
          </a:xfrm>
          <a:prstGeom prst="rect">
            <a:avLst/>
          </a:prstGeom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nl-NL" dirty="0"/>
          </a:p>
        </p:txBody>
      </p:sp>
      <p:pic>
        <p:nvPicPr>
          <p:cNvPr id="73" name="Afbeelding 72">
            <a:extLst>
              <a:ext uri="{FF2B5EF4-FFF2-40B4-BE49-F238E27FC236}">
                <a16:creationId xmlns:a16="http://schemas.microsoft.com/office/drawing/2014/main" id="{CC814B23-1213-9F46-ADE7-14A5E2311E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5911" y="6137881"/>
            <a:ext cx="490364" cy="411273"/>
          </a:xfrm>
          <a:prstGeom prst="rect">
            <a:avLst/>
          </a:prstGeom>
        </p:spPr>
      </p:pic>
      <p:pic>
        <p:nvPicPr>
          <p:cNvPr id="74" name="Afbeelding 73">
            <a:extLst>
              <a:ext uri="{FF2B5EF4-FFF2-40B4-BE49-F238E27FC236}">
                <a16:creationId xmlns:a16="http://schemas.microsoft.com/office/drawing/2014/main" id="{CA50C719-93E8-3E48-96B7-9325EEE91FC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7856" y="1937575"/>
            <a:ext cx="3251200" cy="243200"/>
          </a:xfrm>
          <a:prstGeom prst="rect">
            <a:avLst/>
          </a:prstGeom>
        </p:spPr>
      </p:pic>
      <p:sp>
        <p:nvSpPr>
          <p:cNvPr id="78" name="Tijdelijke aanduiding voor titel 1">
            <a:extLst>
              <a:ext uri="{FF2B5EF4-FFF2-40B4-BE49-F238E27FC236}">
                <a16:creationId xmlns:a16="http://schemas.microsoft.com/office/drawing/2014/main" id="{A2406EDC-4ACB-F846-B9E7-F197F23F2890}"/>
              </a:ext>
            </a:extLst>
          </p:cNvPr>
          <p:cNvSpPr txBox="1">
            <a:spLocks/>
          </p:cNvSpPr>
          <p:nvPr userDrawn="1"/>
        </p:nvSpPr>
        <p:spPr>
          <a:xfrm>
            <a:off x="961113" y="1009641"/>
            <a:ext cx="1106424" cy="10420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nl-NL" sz="10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Age:</a:t>
            </a:r>
          </a:p>
          <a:p>
            <a:pPr algn="r">
              <a:lnSpc>
                <a:spcPct val="150000"/>
              </a:lnSpc>
            </a:pPr>
            <a:r>
              <a:rPr lang="nl-NL" sz="10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Education</a:t>
            </a:r>
            <a:r>
              <a:rPr lang="nl-NL" sz="10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80" name="Tijdelijke aanduiding voor titel 1">
            <a:extLst>
              <a:ext uri="{FF2B5EF4-FFF2-40B4-BE49-F238E27FC236}">
                <a16:creationId xmlns:a16="http://schemas.microsoft.com/office/drawing/2014/main" id="{332BEE8F-C71B-2143-86C5-DF0B68E9C94F}"/>
              </a:ext>
            </a:extLst>
          </p:cNvPr>
          <p:cNvSpPr txBox="1">
            <a:spLocks/>
          </p:cNvSpPr>
          <p:nvPr userDrawn="1"/>
        </p:nvSpPr>
        <p:spPr>
          <a:xfrm>
            <a:off x="4828094" y="976088"/>
            <a:ext cx="2535812" cy="3916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nl-NL" sz="14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</a:t>
            </a:r>
            <a:r>
              <a:rPr lang="nl-NL" sz="14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14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workweek</a:t>
            </a:r>
            <a:r>
              <a:rPr lang="nl-NL" sz="14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86" name="Tijdelijke aanduiding voor titel 1">
            <a:extLst>
              <a:ext uri="{FF2B5EF4-FFF2-40B4-BE49-F238E27FC236}">
                <a16:creationId xmlns:a16="http://schemas.microsoft.com/office/drawing/2014/main" id="{8A80399F-BC5C-B245-8105-F40A8119763B}"/>
              </a:ext>
            </a:extLst>
          </p:cNvPr>
          <p:cNvSpPr txBox="1">
            <a:spLocks/>
          </p:cNvSpPr>
          <p:nvPr userDrawn="1"/>
        </p:nvSpPr>
        <p:spPr>
          <a:xfrm>
            <a:off x="4788000" y="2938769"/>
            <a:ext cx="1106424" cy="590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nl-NL" sz="14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Goals</a:t>
            </a:r>
          </a:p>
        </p:txBody>
      </p:sp>
      <p:sp>
        <p:nvSpPr>
          <p:cNvPr id="88" name="Tijdelijke aanduiding voor titel 1">
            <a:extLst>
              <a:ext uri="{FF2B5EF4-FFF2-40B4-BE49-F238E27FC236}">
                <a16:creationId xmlns:a16="http://schemas.microsoft.com/office/drawing/2014/main" id="{1B164C0A-8240-E844-909D-63DAD124E820}"/>
              </a:ext>
            </a:extLst>
          </p:cNvPr>
          <p:cNvSpPr txBox="1">
            <a:spLocks/>
          </p:cNvSpPr>
          <p:nvPr userDrawn="1"/>
        </p:nvSpPr>
        <p:spPr>
          <a:xfrm>
            <a:off x="4788000" y="4775482"/>
            <a:ext cx="1106424" cy="590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nl-NL" sz="14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Frustrations</a:t>
            </a:r>
            <a:endParaRPr lang="nl-NL" sz="1400" b="1" i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Tijdelijke aanduiding voor titel 1">
            <a:extLst>
              <a:ext uri="{FF2B5EF4-FFF2-40B4-BE49-F238E27FC236}">
                <a16:creationId xmlns:a16="http://schemas.microsoft.com/office/drawing/2014/main" id="{F5DC75CC-191D-3F48-A272-07C83B1335EB}"/>
              </a:ext>
            </a:extLst>
          </p:cNvPr>
          <p:cNvSpPr txBox="1">
            <a:spLocks/>
          </p:cNvSpPr>
          <p:nvPr userDrawn="1"/>
        </p:nvSpPr>
        <p:spPr>
          <a:xfrm>
            <a:off x="8031942" y="2938769"/>
            <a:ext cx="1583771" cy="590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nl-NL" sz="14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Characteristics</a:t>
            </a:r>
            <a:endParaRPr lang="nl-NL" sz="1400" b="1" i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" name="Rechthoek 91">
            <a:extLst>
              <a:ext uri="{FF2B5EF4-FFF2-40B4-BE49-F238E27FC236}">
                <a16:creationId xmlns:a16="http://schemas.microsoft.com/office/drawing/2014/main" id="{D6718C3F-CF27-8940-8279-D5AD9151000F}"/>
              </a:ext>
            </a:extLst>
          </p:cNvPr>
          <p:cNvSpPr/>
          <p:nvPr userDrawn="1"/>
        </p:nvSpPr>
        <p:spPr>
          <a:xfrm>
            <a:off x="8171543" y="3563647"/>
            <a:ext cx="2830286" cy="195943"/>
          </a:xfrm>
          <a:prstGeom prst="rect">
            <a:avLst/>
          </a:prstGeom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3" name="Rechthoek 92">
            <a:extLst>
              <a:ext uri="{FF2B5EF4-FFF2-40B4-BE49-F238E27FC236}">
                <a16:creationId xmlns:a16="http://schemas.microsoft.com/office/drawing/2014/main" id="{D43B852E-335A-6D47-9680-CAE3C176071D}"/>
              </a:ext>
            </a:extLst>
          </p:cNvPr>
          <p:cNvSpPr/>
          <p:nvPr userDrawn="1"/>
        </p:nvSpPr>
        <p:spPr>
          <a:xfrm>
            <a:off x="8171543" y="3991819"/>
            <a:ext cx="2830286" cy="195943"/>
          </a:xfrm>
          <a:prstGeom prst="rect">
            <a:avLst/>
          </a:prstGeom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4" name="Rechthoek 93">
            <a:extLst>
              <a:ext uri="{FF2B5EF4-FFF2-40B4-BE49-F238E27FC236}">
                <a16:creationId xmlns:a16="http://schemas.microsoft.com/office/drawing/2014/main" id="{0E10BA69-128A-F242-AFF8-E91CAADF4B97}"/>
              </a:ext>
            </a:extLst>
          </p:cNvPr>
          <p:cNvSpPr/>
          <p:nvPr userDrawn="1"/>
        </p:nvSpPr>
        <p:spPr>
          <a:xfrm>
            <a:off x="8171543" y="4478048"/>
            <a:ext cx="2830286" cy="195943"/>
          </a:xfrm>
          <a:prstGeom prst="rect">
            <a:avLst/>
          </a:prstGeom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9" name="Tijdelijke aanduiding voor titel 1">
            <a:extLst>
              <a:ext uri="{FF2B5EF4-FFF2-40B4-BE49-F238E27FC236}">
                <a16:creationId xmlns:a16="http://schemas.microsoft.com/office/drawing/2014/main" id="{66A04716-6E4B-794D-8EE6-A419EF0F79B0}"/>
              </a:ext>
            </a:extLst>
          </p:cNvPr>
          <p:cNvSpPr txBox="1">
            <a:spLocks/>
          </p:cNvSpPr>
          <p:nvPr userDrawn="1"/>
        </p:nvSpPr>
        <p:spPr>
          <a:xfrm>
            <a:off x="8080957" y="4806285"/>
            <a:ext cx="2074956" cy="13093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nl-NL" sz="1400" b="1" i="0" dirty="0">
                <a:latin typeface="Calibri" panose="020F0502020204030204" pitchFamily="34" charset="0"/>
                <a:cs typeface="Calibri" panose="020F0502020204030204" pitchFamily="34" charset="0"/>
              </a:rPr>
              <a:t>[Header </a:t>
            </a:r>
            <a:r>
              <a:rPr lang="nl-NL" sz="14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nl-NL" sz="1400" b="1" i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14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lifestory</a:t>
            </a:r>
            <a:r>
              <a:rPr lang="nl-NL" sz="1400" b="1" i="0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  <p:sp>
        <p:nvSpPr>
          <p:cNvPr id="102" name="Tijdelijke aanduiding voor tekst 101">
            <a:extLst>
              <a:ext uri="{FF2B5EF4-FFF2-40B4-BE49-F238E27FC236}">
                <a16:creationId xmlns:a16="http://schemas.microsoft.com/office/drawing/2014/main" id="{3C5EE6F3-8AE4-CF47-B715-CCF27010B1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89564" y="3336082"/>
            <a:ext cx="2841625" cy="138588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000">
                <a:latin typeface="+mj-lt"/>
              </a:defRPr>
            </a:lvl1pPr>
          </a:lstStyle>
          <a:p>
            <a:r>
              <a:rPr lang="nl-NL" dirty="0"/>
              <a:t>[Goal 1]</a:t>
            </a:r>
          </a:p>
          <a:p>
            <a:r>
              <a:rPr lang="nl-NL" dirty="0"/>
              <a:t>[Goal 2]</a:t>
            </a:r>
          </a:p>
          <a:p>
            <a:r>
              <a:rPr lang="nl-NL" dirty="0"/>
              <a:t>[Goal 3]</a:t>
            </a:r>
          </a:p>
          <a:p>
            <a:r>
              <a:rPr lang="nl-NL" dirty="0"/>
              <a:t>[Goal 4]</a:t>
            </a:r>
          </a:p>
          <a:p>
            <a:r>
              <a:rPr lang="nl-NL" dirty="0"/>
              <a:t>[Goal 5]</a:t>
            </a:r>
          </a:p>
          <a:p>
            <a:endParaRPr lang="nl-NL" dirty="0"/>
          </a:p>
        </p:txBody>
      </p:sp>
      <p:sp>
        <p:nvSpPr>
          <p:cNvPr id="103" name="Tijdelijke aanduiding voor tekst 101">
            <a:extLst>
              <a:ext uri="{FF2B5EF4-FFF2-40B4-BE49-F238E27FC236}">
                <a16:creationId xmlns:a16="http://schemas.microsoft.com/office/drawing/2014/main" id="{3BDF9FC0-4001-5C42-B2EE-ADBC26DA32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89564" y="5244711"/>
            <a:ext cx="2841625" cy="138588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000">
                <a:latin typeface="+mj-lt"/>
              </a:defRPr>
            </a:lvl1pPr>
          </a:lstStyle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1]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2]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3]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4]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5]</a:t>
            </a:r>
          </a:p>
          <a:p>
            <a:endParaRPr lang="nl-NL" dirty="0"/>
          </a:p>
        </p:txBody>
      </p:sp>
      <p:sp>
        <p:nvSpPr>
          <p:cNvPr id="104" name="Tijdelijke aanduiding voor tekst 101">
            <a:extLst>
              <a:ext uri="{FF2B5EF4-FFF2-40B4-BE49-F238E27FC236}">
                <a16:creationId xmlns:a16="http://schemas.microsoft.com/office/drawing/2014/main" id="{793D6DDB-B16C-EB40-B307-B87985E07A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7857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800">
                <a:latin typeface="+mj-lt"/>
              </a:defRPr>
            </a:lvl1pPr>
          </a:lstStyle>
          <a:p>
            <a:r>
              <a:rPr lang="nl-NL" dirty="0" err="1"/>
              <a:t>adverbs</a:t>
            </a:r>
            <a:endParaRPr lang="nl-NL" dirty="0"/>
          </a:p>
          <a:p>
            <a:endParaRPr lang="nl-NL" dirty="0"/>
          </a:p>
        </p:txBody>
      </p:sp>
      <p:sp>
        <p:nvSpPr>
          <p:cNvPr id="105" name="Tijdelijke aanduiding voor tekst 101">
            <a:extLst>
              <a:ext uri="{FF2B5EF4-FFF2-40B4-BE49-F238E27FC236}">
                <a16:creationId xmlns:a16="http://schemas.microsoft.com/office/drawing/2014/main" id="{96E7120A-1184-FE43-BC11-335C429AF7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36938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800">
                <a:latin typeface="+mj-lt"/>
              </a:defRPr>
            </a:lvl1pPr>
          </a:lstStyle>
          <a:p>
            <a:r>
              <a:rPr lang="nl-NL" dirty="0" err="1"/>
              <a:t>describing</a:t>
            </a:r>
            <a:endParaRPr lang="nl-NL" dirty="0"/>
          </a:p>
        </p:txBody>
      </p:sp>
      <p:sp>
        <p:nvSpPr>
          <p:cNvPr id="107" name="Tijdelijke aanduiding voor tekst 101">
            <a:extLst>
              <a:ext uri="{FF2B5EF4-FFF2-40B4-BE49-F238E27FC236}">
                <a16:creationId xmlns:a16="http://schemas.microsoft.com/office/drawing/2014/main" id="{E70D5408-A889-9C40-8DC3-C75EDAD48A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86469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800">
                <a:latin typeface="+mj-lt"/>
              </a:defRPr>
            </a:lvl1pPr>
          </a:lstStyle>
          <a:p>
            <a:r>
              <a:rPr lang="nl-NL" dirty="0"/>
              <a:t>persona</a:t>
            </a:r>
          </a:p>
        </p:txBody>
      </p:sp>
      <p:sp>
        <p:nvSpPr>
          <p:cNvPr id="109" name="Tijdelijke aanduiding voor afbeelding 108">
            <a:extLst>
              <a:ext uri="{FF2B5EF4-FFF2-40B4-BE49-F238E27FC236}">
                <a16:creationId xmlns:a16="http://schemas.microsoft.com/office/drawing/2014/main" id="{4153B96A-2CBE-C943-A878-1C7DD4B12BB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8500" y="2257829"/>
            <a:ext cx="3246438" cy="3728634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nl-NL" sz="1400" dirty="0" err="1"/>
              <a:t>Place</a:t>
            </a:r>
            <a:r>
              <a:rPr lang="nl-NL" sz="1400" dirty="0"/>
              <a:t> image </a:t>
            </a:r>
            <a:r>
              <a:rPr lang="nl-NL" sz="1400" dirty="0" err="1"/>
              <a:t>here</a:t>
            </a:r>
            <a:endParaRPr lang="nl-NL" dirty="0"/>
          </a:p>
        </p:txBody>
      </p:sp>
      <p:sp>
        <p:nvSpPr>
          <p:cNvPr id="110" name="Tijdelijke aanduiding voor tekst 101">
            <a:extLst>
              <a:ext uri="{FF2B5EF4-FFF2-40B4-BE49-F238E27FC236}">
                <a16:creationId xmlns:a16="http://schemas.microsoft.com/office/drawing/2014/main" id="{42A76460-1EDF-AB44-A89A-92B4465C0F3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59179" y="1057768"/>
            <a:ext cx="2356068" cy="7507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0">
                <a:latin typeface="+mj-lt"/>
              </a:defRPr>
            </a:lvl1pPr>
          </a:lstStyle>
          <a:p>
            <a:r>
              <a:rPr lang="nl-NL" dirty="0"/>
              <a:t>[Age]</a:t>
            </a:r>
          </a:p>
          <a:p>
            <a:r>
              <a:rPr lang="nl-NL" dirty="0"/>
              <a:t>[</a:t>
            </a:r>
            <a:r>
              <a:rPr lang="nl-NL" dirty="0" err="1"/>
              <a:t>Education</a:t>
            </a:r>
            <a:r>
              <a:rPr lang="nl-NL" dirty="0"/>
              <a:t>]</a:t>
            </a:r>
          </a:p>
        </p:txBody>
      </p:sp>
      <p:sp>
        <p:nvSpPr>
          <p:cNvPr id="111" name="Tijdelijke aanduiding voor tekst 101">
            <a:extLst>
              <a:ext uri="{FF2B5EF4-FFF2-40B4-BE49-F238E27FC236}">
                <a16:creationId xmlns:a16="http://schemas.microsoft.com/office/drawing/2014/main" id="{3766870F-7B9D-294F-A103-4D5C5CE6EEA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17980" y="5244712"/>
            <a:ext cx="2841625" cy="125506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nl-NL" sz="1000" kern="1200" dirty="0">
                <a:solidFill>
                  <a:schemeClr val="tx1"/>
                </a:solidFill>
                <a:effectLst/>
              </a:defRPr>
            </a:lvl1pPr>
          </a:lstStyle>
          <a:p>
            <a:pPr>
              <a:lnSpc>
                <a:spcPct val="100000"/>
              </a:lnSpc>
            </a:pP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[Short bio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about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persona’s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private &amp;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working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life.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Can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include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: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study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employer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attitude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towards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work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&amp; life,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likes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/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dislikes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talent,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values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ambitions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family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situation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home,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hobbies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–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anything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that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helps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to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get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an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idea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of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the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persona’s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background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and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personality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]</a:t>
            </a:r>
          </a:p>
        </p:txBody>
      </p:sp>
      <p:sp>
        <p:nvSpPr>
          <p:cNvPr id="113" name="Tijdelijke aanduiding voor tekst 101">
            <a:extLst>
              <a:ext uri="{FF2B5EF4-FFF2-40B4-BE49-F238E27FC236}">
                <a16:creationId xmlns:a16="http://schemas.microsoft.com/office/drawing/2014/main" id="{265ABA6B-10C4-434C-B2B3-1307E463667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12290" y="6058726"/>
            <a:ext cx="2451403" cy="5214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nl-NL" sz="1000" kern="1200" dirty="0">
                <a:solidFill>
                  <a:schemeClr val="bg1"/>
                </a:solidFill>
                <a:effectLst/>
              </a:defRPr>
            </a:lvl1pPr>
          </a:lstStyle>
          <a:p>
            <a:pPr>
              <a:lnSpc>
                <a:spcPct val="100000"/>
              </a:lnSpc>
            </a:pP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[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Place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quote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here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22061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3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afiek 27">
            <a:extLst>
              <a:ext uri="{FF2B5EF4-FFF2-40B4-BE49-F238E27FC236}">
                <a16:creationId xmlns:a16="http://schemas.microsoft.com/office/drawing/2014/main" id="{469C5266-468B-3948-9007-BCD3C85034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231231"/>
              </p:ext>
            </p:extLst>
          </p:nvPr>
        </p:nvGraphicFramePr>
        <p:xfrm>
          <a:off x="4753294" y="861104"/>
          <a:ext cx="6385805" cy="2572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BDF418FA-C621-4846-9890-1ECEC11FDD14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697856" y="2264824"/>
            <a:ext cx="3251200" cy="3721100"/>
          </a:xfrm>
          <a:prstGeom prst="rect">
            <a:avLst/>
          </a:prstGeom>
        </p:spPr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331DF44-1265-584B-A351-23BE9313E02A}"/>
              </a:ext>
            </a:extLst>
          </p:cNvPr>
          <p:cNvSpPr txBox="1"/>
          <p:nvPr/>
        </p:nvSpPr>
        <p:spPr>
          <a:xfrm>
            <a:off x="5261429" y="3439886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1000" dirty="0"/>
          </a:p>
        </p:txBody>
      </p:sp>
      <p:sp>
        <p:nvSpPr>
          <p:cNvPr id="14" name="Tijdelijke aanduiding voor tekst 101">
            <a:extLst>
              <a:ext uri="{FF2B5EF4-FFF2-40B4-BE49-F238E27FC236}">
                <a16:creationId xmlns:a16="http://schemas.microsoft.com/office/drawing/2014/main" id="{D5276A45-DC04-D24B-8EB6-3490FC63EC83}"/>
              </a:ext>
            </a:extLst>
          </p:cNvPr>
          <p:cNvSpPr txBox="1">
            <a:spLocks/>
          </p:cNvSpPr>
          <p:nvPr/>
        </p:nvSpPr>
        <p:spPr>
          <a:xfrm>
            <a:off x="4789564" y="3336082"/>
            <a:ext cx="2841625" cy="13858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[Goal 1]</a:t>
            </a:r>
          </a:p>
          <a:p>
            <a:r>
              <a:rPr lang="nl-NL" dirty="0"/>
              <a:t>[Goal 2]</a:t>
            </a:r>
          </a:p>
          <a:p>
            <a:r>
              <a:rPr lang="nl-NL" dirty="0"/>
              <a:t>[Goal 3]</a:t>
            </a:r>
          </a:p>
          <a:p>
            <a:r>
              <a:rPr lang="nl-NL" dirty="0"/>
              <a:t>[Goal 4]</a:t>
            </a:r>
          </a:p>
          <a:p>
            <a:r>
              <a:rPr lang="nl-NL" dirty="0"/>
              <a:t>[Goal 5]</a:t>
            </a:r>
          </a:p>
          <a:p>
            <a:endParaRPr lang="nl-NL" dirty="0"/>
          </a:p>
        </p:txBody>
      </p:sp>
      <p:sp>
        <p:nvSpPr>
          <p:cNvPr id="15" name="Tijdelijke aanduiding voor tekst 101">
            <a:extLst>
              <a:ext uri="{FF2B5EF4-FFF2-40B4-BE49-F238E27FC236}">
                <a16:creationId xmlns:a16="http://schemas.microsoft.com/office/drawing/2014/main" id="{F79E59E2-4398-6342-A6F1-D754ABF23A2C}"/>
              </a:ext>
            </a:extLst>
          </p:cNvPr>
          <p:cNvSpPr txBox="1">
            <a:spLocks/>
          </p:cNvSpPr>
          <p:nvPr/>
        </p:nvSpPr>
        <p:spPr>
          <a:xfrm>
            <a:off x="4789564" y="5244711"/>
            <a:ext cx="2841625" cy="13858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1]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2]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3]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4]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5]</a:t>
            </a:r>
          </a:p>
          <a:p>
            <a:endParaRPr lang="nl-NL" dirty="0"/>
          </a:p>
        </p:txBody>
      </p:sp>
      <p:sp>
        <p:nvSpPr>
          <p:cNvPr id="16" name="Tijdelijke aanduiding voor tekst 101">
            <a:extLst>
              <a:ext uri="{FF2B5EF4-FFF2-40B4-BE49-F238E27FC236}">
                <a16:creationId xmlns:a16="http://schemas.microsoft.com/office/drawing/2014/main" id="{E858CD27-BBDF-A24B-9A3C-71D389A61219}"/>
              </a:ext>
            </a:extLst>
          </p:cNvPr>
          <p:cNvSpPr txBox="1">
            <a:spLocks/>
          </p:cNvSpPr>
          <p:nvPr/>
        </p:nvSpPr>
        <p:spPr>
          <a:xfrm>
            <a:off x="697857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</a:t>
            </a:r>
            <a:r>
              <a:rPr lang="nl-NL" dirty="0" err="1"/>
              <a:t>adverbs</a:t>
            </a:r>
            <a:r>
              <a:rPr lang="nl-NL" dirty="0"/>
              <a:t>]</a:t>
            </a:r>
          </a:p>
          <a:p>
            <a:endParaRPr lang="nl-NL" dirty="0"/>
          </a:p>
        </p:txBody>
      </p:sp>
      <p:sp>
        <p:nvSpPr>
          <p:cNvPr id="17" name="Tijdelijke aanduiding voor tekst 101">
            <a:extLst>
              <a:ext uri="{FF2B5EF4-FFF2-40B4-BE49-F238E27FC236}">
                <a16:creationId xmlns:a16="http://schemas.microsoft.com/office/drawing/2014/main" id="{B7598B00-7FF0-9D44-9760-B5C49524FD96}"/>
              </a:ext>
            </a:extLst>
          </p:cNvPr>
          <p:cNvSpPr txBox="1">
            <a:spLocks/>
          </p:cNvSpPr>
          <p:nvPr/>
        </p:nvSpPr>
        <p:spPr>
          <a:xfrm>
            <a:off x="1836938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</a:t>
            </a:r>
            <a:r>
              <a:rPr lang="nl-NL" dirty="0" err="1"/>
              <a:t>describing</a:t>
            </a:r>
            <a:r>
              <a:rPr lang="nl-NL" dirty="0"/>
              <a:t>]</a:t>
            </a:r>
          </a:p>
        </p:txBody>
      </p:sp>
      <p:sp>
        <p:nvSpPr>
          <p:cNvPr id="18" name="Tijdelijke aanduiding voor tekst 101">
            <a:extLst>
              <a:ext uri="{FF2B5EF4-FFF2-40B4-BE49-F238E27FC236}">
                <a16:creationId xmlns:a16="http://schemas.microsoft.com/office/drawing/2014/main" id="{E737D80A-020F-2340-8D72-C67CA5EF2105}"/>
              </a:ext>
            </a:extLst>
          </p:cNvPr>
          <p:cNvSpPr txBox="1">
            <a:spLocks/>
          </p:cNvSpPr>
          <p:nvPr/>
        </p:nvSpPr>
        <p:spPr>
          <a:xfrm>
            <a:off x="2986469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[persona]</a:t>
            </a:r>
          </a:p>
        </p:txBody>
      </p:sp>
      <p:sp>
        <p:nvSpPr>
          <p:cNvPr id="19" name="Tijdelijke aanduiding voor tekst 101">
            <a:extLst>
              <a:ext uri="{FF2B5EF4-FFF2-40B4-BE49-F238E27FC236}">
                <a16:creationId xmlns:a16="http://schemas.microsoft.com/office/drawing/2014/main" id="{728380BF-ECD7-E847-B95A-629E08623F32}"/>
              </a:ext>
            </a:extLst>
          </p:cNvPr>
          <p:cNvSpPr txBox="1">
            <a:spLocks/>
          </p:cNvSpPr>
          <p:nvPr/>
        </p:nvSpPr>
        <p:spPr>
          <a:xfrm>
            <a:off x="2059179" y="1054706"/>
            <a:ext cx="2356068" cy="91408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[Age]</a:t>
            </a:r>
          </a:p>
          <a:p>
            <a:r>
              <a:rPr lang="nl-NL" dirty="0"/>
              <a:t>[</a:t>
            </a:r>
            <a:r>
              <a:rPr lang="nl-NL" dirty="0" err="1"/>
              <a:t>Education</a:t>
            </a:r>
            <a:r>
              <a:rPr lang="nl-NL" dirty="0"/>
              <a:t>]</a:t>
            </a:r>
          </a:p>
        </p:txBody>
      </p:sp>
      <p:sp>
        <p:nvSpPr>
          <p:cNvPr id="20" name="Tijdelijke aanduiding voor tekst 101">
            <a:extLst>
              <a:ext uri="{FF2B5EF4-FFF2-40B4-BE49-F238E27FC236}">
                <a16:creationId xmlns:a16="http://schemas.microsoft.com/office/drawing/2014/main" id="{DF31A36A-E8C9-4C43-BC90-BEFADD3FB3AC}"/>
              </a:ext>
            </a:extLst>
          </p:cNvPr>
          <p:cNvSpPr txBox="1">
            <a:spLocks/>
          </p:cNvSpPr>
          <p:nvPr/>
        </p:nvSpPr>
        <p:spPr>
          <a:xfrm>
            <a:off x="8117980" y="5244712"/>
            <a:ext cx="2841625" cy="125506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nl-NL" sz="10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ea typeface="+mj-ea"/>
                <a:cs typeface="+mj-cs"/>
              </a:rPr>
              <a:t>[Short bio </a:t>
            </a:r>
            <a:r>
              <a:rPr lang="nl-NL" dirty="0" err="1">
                <a:ea typeface="+mj-ea"/>
                <a:cs typeface="+mj-cs"/>
              </a:rPr>
              <a:t>about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persona’s</a:t>
            </a:r>
            <a:r>
              <a:rPr lang="nl-NL" dirty="0">
                <a:ea typeface="+mj-ea"/>
                <a:cs typeface="+mj-cs"/>
              </a:rPr>
              <a:t> private &amp; </a:t>
            </a:r>
            <a:r>
              <a:rPr lang="nl-NL" dirty="0" err="1">
                <a:ea typeface="+mj-ea"/>
                <a:cs typeface="+mj-cs"/>
              </a:rPr>
              <a:t>working</a:t>
            </a:r>
            <a:r>
              <a:rPr lang="nl-NL" dirty="0">
                <a:ea typeface="+mj-ea"/>
                <a:cs typeface="+mj-cs"/>
              </a:rPr>
              <a:t> life. </a:t>
            </a:r>
            <a:r>
              <a:rPr lang="nl-NL" dirty="0" err="1">
                <a:ea typeface="+mj-ea"/>
                <a:cs typeface="+mj-cs"/>
              </a:rPr>
              <a:t>Can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include</a:t>
            </a:r>
            <a:r>
              <a:rPr lang="nl-NL" dirty="0">
                <a:ea typeface="+mj-ea"/>
                <a:cs typeface="+mj-cs"/>
              </a:rPr>
              <a:t>: </a:t>
            </a:r>
            <a:r>
              <a:rPr lang="nl-NL" dirty="0" err="1">
                <a:ea typeface="+mj-ea"/>
                <a:cs typeface="+mj-cs"/>
              </a:rPr>
              <a:t>study</a:t>
            </a:r>
            <a:r>
              <a:rPr lang="nl-NL" dirty="0">
                <a:ea typeface="+mj-ea"/>
                <a:cs typeface="+mj-cs"/>
              </a:rPr>
              <a:t>, </a:t>
            </a:r>
            <a:r>
              <a:rPr lang="nl-NL" dirty="0" err="1">
                <a:ea typeface="+mj-ea"/>
                <a:cs typeface="+mj-cs"/>
              </a:rPr>
              <a:t>employer</a:t>
            </a:r>
            <a:r>
              <a:rPr lang="nl-NL" dirty="0">
                <a:ea typeface="+mj-ea"/>
                <a:cs typeface="+mj-cs"/>
              </a:rPr>
              <a:t>, attitude </a:t>
            </a:r>
            <a:r>
              <a:rPr lang="nl-NL" dirty="0" err="1">
                <a:ea typeface="+mj-ea"/>
                <a:cs typeface="+mj-cs"/>
              </a:rPr>
              <a:t>towards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work</a:t>
            </a:r>
            <a:r>
              <a:rPr lang="nl-NL" dirty="0">
                <a:ea typeface="+mj-ea"/>
                <a:cs typeface="+mj-cs"/>
              </a:rPr>
              <a:t> &amp; life, </a:t>
            </a:r>
            <a:r>
              <a:rPr lang="nl-NL" dirty="0" err="1">
                <a:ea typeface="+mj-ea"/>
                <a:cs typeface="+mj-cs"/>
              </a:rPr>
              <a:t>likes</a:t>
            </a:r>
            <a:r>
              <a:rPr lang="nl-NL" dirty="0">
                <a:ea typeface="+mj-ea"/>
                <a:cs typeface="+mj-cs"/>
              </a:rPr>
              <a:t>/</a:t>
            </a:r>
            <a:r>
              <a:rPr lang="nl-NL" dirty="0" err="1">
                <a:ea typeface="+mj-ea"/>
                <a:cs typeface="+mj-cs"/>
              </a:rPr>
              <a:t>dislikes</a:t>
            </a:r>
            <a:r>
              <a:rPr lang="nl-NL" dirty="0">
                <a:ea typeface="+mj-ea"/>
                <a:cs typeface="+mj-cs"/>
              </a:rPr>
              <a:t>, talent, </a:t>
            </a:r>
            <a:r>
              <a:rPr lang="nl-NL" dirty="0" err="1">
                <a:ea typeface="+mj-ea"/>
                <a:cs typeface="+mj-cs"/>
              </a:rPr>
              <a:t>values</a:t>
            </a:r>
            <a:r>
              <a:rPr lang="nl-NL" dirty="0">
                <a:ea typeface="+mj-ea"/>
                <a:cs typeface="+mj-cs"/>
              </a:rPr>
              <a:t>, </a:t>
            </a:r>
            <a:r>
              <a:rPr lang="nl-NL" dirty="0" err="1">
                <a:ea typeface="+mj-ea"/>
                <a:cs typeface="+mj-cs"/>
              </a:rPr>
              <a:t>ambitions</a:t>
            </a:r>
            <a:r>
              <a:rPr lang="nl-NL" dirty="0">
                <a:ea typeface="+mj-ea"/>
                <a:cs typeface="+mj-cs"/>
              </a:rPr>
              <a:t>, family </a:t>
            </a:r>
            <a:r>
              <a:rPr lang="nl-NL" dirty="0" err="1">
                <a:ea typeface="+mj-ea"/>
                <a:cs typeface="+mj-cs"/>
              </a:rPr>
              <a:t>situation</a:t>
            </a:r>
            <a:r>
              <a:rPr lang="nl-NL" dirty="0">
                <a:ea typeface="+mj-ea"/>
                <a:cs typeface="+mj-cs"/>
              </a:rPr>
              <a:t>, home, </a:t>
            </a:r>
            <a:r>
              <a:rPr lang="nl-NL" dirty="0" err="1">
                <a:ea typeface="+mj-ea"/>
                <a:cs typeface="+mj-cs"/>
              </a:rPr>
              <a:t>hobbies</a:t>
            </a:r>
            <a:r>
              <a:rPr lang="nl-NL" dirty="0">
                <a:ea typeface="+mj-ea"/>
                <a:cs typeface="+mj-cs"/>
              </a:rPr>
              <a:t> – </a:t>
            </a:r>
            <a:r>
              <a:rPr lang="nl-NL" dirty="0" err="1">
                <a:ea typeface="+mj-ea"/>
                <a:cs typeface="+mj-cs"/>
              </a:rPr>
              <a:t>anything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that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helps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to</a:t>
            </a:r>
            <a:r>
              <a:rPr lang="nl-NL" dirty="0">
                <a:ea typeface="+mj-ea"/>
                <a:cs typeface="+mj-cs"/>
              </a:rPr>
              <a:t> get </a:t>
            </a:r>
            <a:r>
              <a:rPr lang="nl-NL" dirty="0" err="1">
                <a:ea typeface="+mj-ea"/>
                <a:cs typeface="+mj-cs"/>
              </a:rPr>
              <a:t>an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idea</a:t>
            </a:r>
            <a:r>
              <a:rPr lang="nl-NL" dirty="0">
                <a:ea typeface="+mj-ea"/>
                <a:cs typeface="+mj-cs"/>
              </a:rPr>
              <a:t> of </a:t>
            </a:r>
            <a:r>
              <a:rPr lang="nl-NL" dirty="0" err="1">
                <a:ea typeface="+mj-ea"/>
                <a:cs typeface="+mj-cs"/>
              </a:rPr>
              <a:t>the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persona’s</a:t>
            </a:r>
            <a:r>
              <a:rPr lang="nl-NL" dirty="0">
                <a:ea typeface="+mj-ea"/>
                <a:cs typeface="+mj-cs"/>
              </a:rPr>
              <a:t> background </a:t>
            </a:r>
            <a:r>
              <a:rPr lang="nl-NL" dirty="0" err="1">
                <a:ea typeface="+mj-ea"/>
                <a:cs typeface="+mj-cs"/>
              </a:rPr>
              <a:t>and</a:t>
            </a:r>
            <a:r>
              <a:rPr lang="nl-NL" dirty="0">
                <a:ea typeface="+mj-ea"/>
                <a:cs typeface="+mj-cs"/>
              </a:rPr>
              <a:t> </a:t>
            </a:r>
            <a:r>
              <a:rPr lang="nl-NL" dirty="0" err="1">
                <a:ea typeface="+mj-ea"/>
                <a:cs typeface="+mj-cs"/>
              </a:rPr>
              <a:t>personality</a:t>
            </a:r>
            <a:r>
              <a:rPr lang="nl-NL" dirty="0">
                <a:ea typeface="+mj-ea"/>
                <a:cs typeface="+mj-cs"/>
              </a:rPr>
              <a:t>]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7C450239-A408-FD48-A58C-85040CDCFF89}"/>
              </a:ext>
            </a:extLst>
          </p:cNvPr>
          <p:cNvSpPr txBox="1"/>
          <p:nvPr/>
        </p:nvSpPr>
        <p:spPr>
          <a:xfrm>
            <a:off x="697856" y="74888"/>
            <a:ext cx="536502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nl-NL" sz="3200" dirty="0">
                <a:solidFill>
                  <a:schemeClr val="bg1"/>
                </a:solidFill>
                <a:latin typeface="Bree Serif" panose="02000503040000020004" pitchFamily="2" charset="0"/>
              </a:rPr>
              <a:t>Persona name </a:t>
            </a:r>
            <a:r>
              <a:rPr lang="nl-NL" sz="3200" dirty="0">
                <a:solidFill>
                  <a:schemeClr val="bg1"/>
                </a:solidFill>
              </a:rPr>
              <a:t>| </a:t>
            </a:r>
            <a:r>
              <a:rPr lang="nl-NL" dirty="0" err="1">
                <a:solidFill>
                  <a:schemeClr val="bg1"/>
                </a:solidFill>
                <a:latin typeface="Bree Serif" panose="02000503040000020004" pitchFamily="2" charset="0"/>
              </a:rPr>
              <a:t>function</a:t>
            </a:r>
            <a:endParaRPr lang="nl-NL" dirty="0">
              <a:solidFill>
                <a:schemeClr val="bg1"/>
              </a:solidFill>
              <a:latin typeface="Bree Serif" panose="02000503040000020004" pitchFamily="2" charset="0"/>
            </a:endParaRPr>
          </a:p>
        </p:txBody>
      </p:sp>
      <p:sp>
        <p:nvSpPr>
          <p:cNvPr id="24" name="Tijdelijke aanduiding voor tekst 101">
            <a:extLst>
              <a:ext uri="{FF2B5EF4-FFF2-40B4-BE49-F238E27FC236}">
                <a16:creationId xmlns:a16="http://schemas.microsoft.com/office/drawing/2014/main" id="{D1A65CD0-8528-954D-A0DE-6719F39C4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12290" y="6058726"/>
            <a:ext cx="2451403" cy="5214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nl-NL" sz="1000" kern="1200" dirty="0">
                <a:solidFill>
                  <a:schemeClr val="bg1"/>
                </a:solidFill>
                <a:effectLst/>
              </a:defRPr>
            </a:lvl1pPr>
          </a:lstStyle>
          <a:p>
            <a:pPr>
              <a:lnSpc>
                <a:spcPct val="100000"/>
              </a:lnSpc>
            </a:pP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[</a:t>
            </a:r>
            <a:r>
              <a:rPr lang="nl-NL" sz="1000" kern="1200" dirty="0" err="1">
                <a:effectLst/>
                <a:latin typeface="+mj-lt"/>
                <a:ea typeface="+mj-ea"/>
                <a:cs typeface="+mj-cs"/>
              </a:rPr>
              <a:t>Place</a:t>
            </a: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 a quote </a:t>
            </a:r>
            <a:r>
              <a:rPr lang="nl-NL" sz="1000" kern="1200" dirty="0" err="1">
                <a:effectLst/>
                <a:latin typeface="+mj-lt"/>
                <a:ea typeface="+mj-ea"/>
                <a:cs typeface="+mj-cs"/>
              </a:rPr>
              <a:t>that’s</a:t>
            </a: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effectLst/>
                <a:latin typeface="+mj-lt"/>
                <a:ea typeface="+mj-ea"/>
                <a:cs typeface="+mj-cs"/>
              </a:rPr>
              <a:t>representative</a:t>
            </a: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 of </a:t>
            </a:r>
            <a:r>
              <a:rPr lang="nl-NL" sz="1000" kern="1200" dirty="0" err="1">
                <a:effectLst/>
                <a:latin typeface="+mj-lt"/>
                <a:ea typeface="+mj-ea"/>
                <a:cs typeface="+mj-cs"/>
              </a:rPr>
              <a:t>the</a:t>
            </a: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 persona </a:t>
            </a:r>
            <a:r>
              <a:rPr lang="nl-NL" sz="1000" kern="1200" dirty="0" err="1">
                <a:effectLst/>
                <a:latin typeface="+mj-lt"/>
                <a:ea typeface="+mj-ea"/>
                <a:cs typeface="+mj-cs"/>
              </a:rPr>
              <a:t>here</a:t>
            </a: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]</a:t>
            </a:r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543E6828-CC70-2B4F-9C74-64B1ACEB3D64}"/>
              </a:ext>
            </a:extLst>
          </p:cNvPr>
          <p:cNvSpPr/>
          <p:nvPr/>
        </p:nvSpPr>
        <p:spPr>
          <a:xfrm>
            <a:off x="9165771" y="3563647"/>
            <a:ext cx="1836058" cy="195943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2913CDE3-B4E0-E942-9994-BC15AE2C054C}"/>
              </a:ext>
            </a:extLst>
          </p:cNvPr>
          <p:cNvSpPr/>
          <p:nvPr/>
        </p:nvSpPr>
        <p:spPr>
          <a:xfrm>
            <a:off x="9615713" y="3991819"/>
            <a:ext cx="1386116" cy="195943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5BFEEDD0-A543-8D43-8C38-96D4D44BF42A}"/>
              </a:ext>
            </a:extLst>
          </p:cNvPr>
          <p:cNvSpPr/>
          <p:nvPr/>
        </p:nvSpPr>
        <p:spPr>
          <a:xfrm>
            <a:off x="9354457" y="4478048"/>
            <a:ext cx="1647372" cy="195943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E144E384-F535-5F48-812D-B56D271A22C0}"/>
              </a:ext>
            </a:extLst>
          </p:cNvPr>
          <p:cNvCxnSpPr>
            <a:cxnSpLocks/>
          </p:cNvCxnSpPr>
          <p:nvPr/>
        </p:nvCxnSpPr>
        <p:spPr>
          <a:xfrm>
            <a:off x="6238959" y="2389843"/>
            <a:ext cx="213760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98191B18-E65D-894D-B95E-412026B8E55B}"/>
              </a:ext>
            </a:extLst>
          </p:cNvPr>
          <p:cNvCxnSpPr>
            <a:cxnSpLocks/>
          </p:cNvCxnSpPr>
          <p:nvPr/>
        </p:nvCxnSpPr>
        <p:spPr>
          <a:xfrm>
            <a:off x="6238959" y="2122798"/>
            <a:ext cx="21376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3FB95E64-D86F-4544-A171-8A9C5529043B}"/>
              </a:ext>
            </a:extLst>
          </p:cNvPr>
          <p:cNvCxnSpPr>
            <a:cxnSpLocks/>
          </p:cNvCxnSpPr>
          <p:nvPr/>
        </p:nvCxnSpPr>
        <p:spPr>
          <a:xfrm>
            <a:off x="6238959" y="1851519"/>
            <a:ext cx="213760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BA0035C7-FEB2-4B4A-A252-2EA8116D3441}"/>
              </a:ext>
            </a:extLst>
          </p:cNvPr>
          <p:cNvCxnSpPr>
            <a:cxnSpLocks/>
          </p:cNvCxnSpPr>
          <p:nvPr/>
        </p:nvCxnSpPr>
        <p:spPr>
          <a:xfrm>
            <a:off x="6238959" y="1576484"/>
            <a:ext cx="213760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jdelijke aanduiding voor tekst 101">
            <a:extLst>
              <a:ext uri="{FF2B5EF4-FFF2-40B4-BE49-F238E27FC236}">
                <a16:creationId xmlns:a16="http://schemas.microsoft.com/office/drawing/2014/main" id="{394AF1DF-3B09-864E-915C-EBCA9469D160}"/>
              </a:ext>
            </a:extLst>
          </p:cNvPr>
          <p:cNvSpPr txBox="1">
            <a:spLocks/>
          </p:cNvSpPr>
          <p:nvPr/>
        </p:nvSpPr>
        <p:spPr>
          <a:xfrm>
            <a:off x="8092829" y="3201184"/>
            <a:ext cx="1261628" cy="138588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2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[IT beginner]</a:t>
            </a:r>
          </a:p>
          <a:p>
            <a:r>
              <a:rPr lang="nl-NL" dirty="0"/>
              <a:t>[Practical]</a:t>
            </a:r>
          </a:p>
          <a:p>
            <a:r>
              <a:rPr lang="nl-NL" dirty="0"/>
              <a:t>[</a:t>
            </a:r>
            <a:r>
              <a:rPr lang="nl-NL" dirty="0" err="1"/>
              <a:t>Emotional</a:t>
            </a:r>
            <a:r>
              <a:rPr lang="nl-NL" dirty="0"/>
              <a:t>]</a:t>
            </a:r>
          </a:p>
        </p:txBody>
      </p:sp>
      <p:sp>
        <p:nvSpPr>
          <p:cNvPr id="34" name="Tijdelijke aanduiding voor tekst 101">
            <a:extLst>
              <a:ext uri="{FF2B5EF4-FFF2-40B4-BE49-F238E27FC236}">
                <a16:creationId xmlns:a16="http://schemas.microsoft.com/office/drawing/2014/main" id="{97DBB0CC-C4B6-884A-9499-6F0ADA23F684}"/>
              </a:ext>
            </a:extLst>
          </p:cNvPr>
          <p:cNvSpPr txBox="1">
            <a:spLocks/>
          </p:cNvSpPr>
          <p:nvPr/>
        </p:nvSpPr>
        <p:spPr>
          <a:xfrm>
            <a:off x="9834664" y="3201184"/>
            <a:ext cx="1254573" cy="138588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2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[IT expert]</a:t>
            </a:r>
          </a:p>
          <a:p>
            <a:r>
              <a:rPr lang="nl-NL" dirty="0"/>
              <a:t>[</a:t>
            </a:r>
            <a:r>
              <a:rPr lang="nl-NL" dirty="0" err="1"/>
              <a:t>Theoreticall</a:t>
            </a:r>
            <a:r>
              <a:rPr lang="nl-NL" dirty="0"/>
              <a:t>]</a:t>
            </a:r>
          </a:p>
          <a:p>
            <a:r>
              <a:rPr lang="nl-NL" dirty="0"/>
              <a:t>[</a:t>
            </a:r>
            <a:r>
              <a:rPr lang="nl-NL" dirty="0" err="1"/>
              <a:t>Rational</a:t>
            </a:r>
            <a:r>
              <a:rPr lang="nl-NL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7544281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TOPdesk_colours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499B8"/>
      </a:accent1>
      <a:accent2>
        <a:srgbClr val="73C69E"/>
      </a:accent2>
      <a:accent3>
        <a:srgbClr val="EB5941"/>
      </a:accent3>
      <a:accent4>
        <a:srgbClr val="643A5F"/>
      </a:accent4>
      <a:accent5>
        <a:srgbClr val="F9A35C"/>
      </a:accent5>
      <a:accent6>
        <a:srgbClr val="86D0CC"/>
      </a:accent6>
      <a:hlink>
        <a:srgbClr val="3499B8"/>
      </a:hlink>
      <a:folHlink>
        <a:srgbClr val="643A5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marL="171450" indent="-171450" algn="l">
          <a:lnSpc>
            <a:spcPct val="150000"/>
          </a:lnSpc>
          <a:buFont typeface="Arial" panose="020B0604020202020204" pitchFamily="34" charset="0"/>
          <a:buChar char="•"/>
          <a:defRPr sz="1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144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Bree Serif</vt:lpstr>
      <vt:lpstr>Calibri</vt:lpstr>
      <vt:lpstr>Calibri Light</vt:lpstr>
      <vt:lpstr>Kantoorthema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 Office User</dc:creator>
  <cp:lastModifiedBy>Lotte Rasksen</cp:lastModifiedBy>
  <cp:revision>21</cp:revision>
  <dcterms:created xsi:type="dcterms:W3CDTF">2018-11-13T09:52:55Z</dcterms:created>
  <dcterms:modified xsi:type="dcterms:W3CDTF">2020-07-15T08:55:39Z</dcterms:modified>
</cp:coreProperties>
</file>